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61" r:id="rId6"/>
    <p:sldId id="260" r:id="rId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C72"/>
    <a:srgbClr val="E626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2DC6BF-C16C-9B45-9FB6-A25865DCC56E}" v="6" dt="2025-11-13T15:59:51.9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81"/>
    <p:restoredTop sz="94677"/>
  </p:normalViewPr>
  <p:slideViewPr>
    <p:cSldViewPr snapToGrid="0">
      <p:cViewPr varScale="1">
        <p:scale>
          <a:sx n="108" d="100"/>
          <a:sy n="108" d="100"/>
        </p:scale>
        <p:origin x="7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EF0301C6-3BFC-0E0E-4B6A-559C6162E9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CFA59AD-3E0D-E6AA-BAA4-2C1E52856C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5163" y="361950"/>
            <a:ext cx="951662" cy="99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01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339C081-D92F-6CB8-4FA4-50DF0F119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7239"/>
            <a:ext cx="10515600" cy="392521"/>
          </a:xfrm>
          <a:prstGeom prst="rect">
            <a:avLst/>
          </a:prstGeom>
        </p:spPr>
        <p:txBody>
          <a:bodyPr/>
          <a:lstStyle>
            <a:lvl1pPr>
              <a:defRPr sz="2000" b="1" i="0">
                <a:solidFill>
                  <a:srgbClr val="005C72"/>
                </a:solidFill>
                <a:latin typeface="K2D SemiBold" pitchFamily="2" charset="-34"/>
                <a:cs typeface="K2D SemiBold" pitchFamily="2" charset="-34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8059E0AC-E5C8-C027-16E3-D5BF4B236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93925"/>
            <a:ext cx="10515600" cy="3379788"/>
          </a:xfrm>
          <a:prstGeom prst="rect">
            <a:avLst/>
          </a:prstGeom>
        </p:spPr>
        <p:txBody>
          <a:bodyPr/>
          <a:lstStyle>
            <a:lvl1pPr>
              <a:defRPr sz="1400" b="0" i="0">
                <a:latin typeface="K2D Light" pitchFamily="2" charset="-34"/>
                <a:cs typeface="K2D Light" pitchFamily="2" charset="-34"/>
              </a:defRPr>
            </a:lvl1pPr>
            <a:lvl2pPr>
              <a:defRPr sz="1400" b="0" i="0">
                <a:latin typeface="Montserrat" pitchFamily="2" charset="77"/>
              </a:defRPr>
            </a:lvl2pPr>
            <a:lvl3pPr>
              <a:defRPr sz="1400" b="0" i="0">
                <a:latin typeface="Montserrat" pitchFamily="2" charset="77"/>
              </a:defRPr>
            </a:lvl3pPr>
            <a:lvl4pPr>
              <a:defRPr sz="1400" b="0" i="0">
                <a:latin typeface="Montserrat" pitchFamily="2" charset="77"/>
              </a:defRPr>
            </a:lvl4pPr>
            <a:lvl5pPr>
              <a:defRPr sz="1400" b="0" i="0">
                <a:latin typeface="Montserrat" pitchFamily="2" charset="77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F9DD011-6C44-836B-1243-863F82DF72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57472" y="5573713"/>
            <a:ext cx="747447" cy="77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808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C8DB137-6625-18F9-9A06-1401206D61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151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EFAC1A1B-4258-8DFE-6894-E24FF119995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663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1730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B7FBFA-A3F3-7BDF-79B3-D49A06B42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67F56C-AE5F-E693-8B36-ACF15ECC62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123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58709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D998F562D699A4097FE5CAAA98C6A27" ma:contentTypeVersion="14" ma:contentTypeDescription="Crear nuevo documento." ma:contentTypeScope="" ma:versionID="47ca6721760412fba5b621119b2ca763">
  <xsd:schema xmlns:xsd="http://www.w3.org/2001/XMLSchema" xmlns:xs="http://www.w3.org/2001/XMLSchema" xmlns:p="http://schemas.microsoft.com/office/2006/metadata/properties" xmlns:ns2="2a963155-e217-4bc1-b130-3fe6a6888da2" xmlns:ns3="51f1f656-c9e6-473c-86df-0bb4344ed3d4" targetNamespace="http://schemas.microsoft.com/office/2006/metadata/properties" ma:root="true" ma:fieldsID="da8bbc88f5a6b8a5431743934c045923" ns2:_="" ns3:_="">
    <xsd:import namespace="2a963155-e217-4bc1-b130-3fe6a6888da2"/>
    <xsd:import namespace="51f1f656-c9e6-473c-86df-0bb4344ed3d4"/>
    <xsd:element name="properties">
      <xsd:complexType>
        <xsd:sequence>
          <xsd:element name="documentManagement">
            <xsd:complexType>
              <xsd:all>
                <xsd:element ref="ns2:MigrationSourceID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DateTaken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BillingMetadata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963155-e217-4bc1-b130-3fe6a6888da2" elementFormDefault="qualified">
    <xsd:import namespace="http://schemas.microsoft.com/office/2006/documentManagement/types"/>
    <xsd:import namespace="http://schemas.microsoft.com/office/infopath/2007/PartnerControls"/>
    <xsd:element name="MigrationSourceID" ma:index="8" nillable="true" ma:displayName="MigrationSourceID" ma:internalName="MigrationSourceID" ma:readOnly="true">
      <xsd:simpleType>
        <xsd:restriction base="dms:Text"/>
      </xsd:simpleType>
    </xsd:element>
    <xsd:element name="TaxCatchAll" ma:index="15" nillable="true" ma:displayName="Taxonomy Catch All Column" ma:hidden="true" ma:list="{78966344-7e73-4a67-81c6-f4b892e8c6f5}" ma:internalName="TaxCatchAll" ma:showField="CatchAllData" ma:web="2a963155-e217-4bc1-b130-3fe6a6888da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f1f656-c9e6-473c-86df-0bb4344ed3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Etiquetas de imagen" ma:readOnly="false" ma:fieldId="{5cf76f15-5ced-4ddc-b409-7134ff3c332f}" ma:taxonomyMulti="true" ma:sspId="42ad0fcc-bffd-4b40-bc29-0bacf8e7e4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1f1f656-c9e6-473c-86df-0bb4344ed3d4">
      <Terms xmlns="http://schemas.microsoft.com/office/infopath/2007/PartnerControls"/>
    </lcf76f155ced4ddcb4097134ff3c332f>
    <TaxCatchAll xmlns="2a963155-e217-4bc1-b130-3fe6a6888da2" xsi:nil="true"/>
    <MigrationSourceID xmlns="2a963155-e217-4bc1-b130-3fe6a6888da2">1CHcK1wKTzOFzS69q9J6dIqnaUWTUiBET</MigrationSourceID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2D65A42-1095-4C99-9839-017C2EE7BC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a963155-e217-4bc1-b130-3fe6a6888da2"/>
    <ds:schemaRef ds:uri="51f1f656-c9e6-473c-86df-0bb4344ed3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1C1B171-9EF6-4772-9AE5-D11B72129841}">
  <ds:schemaRefs>
    <ds:schemaRef ds:uri="http://schemas.microsoft.com/office/2006/metadata/properties"/>
    <ds:schemaRef ds:uri="http://schemas.microsoft.com/office/2006/documentManagement/types"/>
    <ds:schemaRef ds:uri="51f1f656-c9e6-473c-86df-0bb4344ed3d4"/>
    <ds:schemaRef ds:uri="2a963155-e217-4bc1-b130-3fe6a6888da2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70C5EA02-3201-4414-85E2-E28BAE11513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Panorámica</PresentationFormat>
  <Paragraphs>0</Paragraphs>
  <Slides>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8" baseType="lpstr">
      <vt:lpstr>Arial</vt:lpstr>
      <vt:lpstr>K2D Light</vt:lpstr>
      <vt:lpstr>K2D SemiBold</vt:lpstr>
      <vt:lpstr>Montserrat</vt:lpstr>
      <vt:lpstr>Tema de Office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Gabriel Sanchez Casero E824152032</dc:creator>
  <cp:lastModifiedBy>Ana Fuentes Gomis</cp:lastModifiedBy>
  <cp:revision>2</cp:revision>
  <dcterms:created xsi:type="dcterms:W3CDTF">2025-01-21T10:38:02Z</dcterms:created>
  <dcterms:modified xsi:type="dcterms:W3CDTF">2025-11-18T11:34:26Z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0x0101001D998F562D699A4097FE5CAAA98C6A27</vt:lpwstr>
  </property>
  <property fmtid="{D5CDD505-2E9C-101B-9397-08002B2CF9AE}" pid="3" name="Order">
    <vt:r8>2100</vt:r8>
  </property>
  <property fmtid="{D5CDD505-2E9C-101B-9397-08002B2CF9AE}" pid="4" name="MediaServiceImageTags">
    <vt:lpwstr/>
  </property>
</Properties>
</file>